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9" r:id="rId5"/>
    <p:sldId id="1011" r:id="rId6"/>
    <p:sldId id="1013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30008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picture describes David’s summer activity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15.tif" descr="id:214749997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4232" y="3429000"/>
            <a:ext cx="2305632" cy="12001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315a.tif" descr="id:214749998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7134" y="3380995"/>
            <a:ext cx="2099157" cy="12001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315b.tif" descr="id:2147499992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3284984"/>
            <a:ext cx="1290466" cy="12001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water-related fun in summer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David and his friends often go to the lake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not only swim but also try kayaking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27527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08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picture depicts Sally’s winter activity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18.tif" descr="id:21474999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2060848"/>
            <a:ext cx="1628576" cy="1102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18a.tif" descr="id:214750000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6897" y="2038122"/>
            <a:ext cx="1193762" cy="1102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18b.tif" descr="id:214750001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2038122"/>
            <a:ext cx="2035720" cy="1102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矩形 8"/>
          <p:cNvSpPr/>
          <p:nvPr/>
        </p:nvSpPr>
        <p:spPr>
          <a:xfrm>
            <a:off x="910630" y="1394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0768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transforms the world into a snowy wonderland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Sally and her siblings love to play outside in winter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a snowman and have snowball fights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37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08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weather like yesterday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S319.tif" descr="id:214750002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1521820"/>
            <a:ext cx="1115091" cy="1115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319a.tif" descr="id:21475000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142" y="1521821"/>
            <a:ext cx="1374879" cy="1115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319b.tif" descr="id:214750003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1470" y="1521821"/>
            <a:ext cx="1095107" cy="11150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69730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we’ll be busier today than yesterday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sunny outside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people are doing their shopping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was too much rain yesterday, so people didn’t go out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it’s said on the radio that it’s going to snow tomorrow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dear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9683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3466172"/>
            <a:ext cx="6408712" cy="52147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填入合适的单词。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warmer,flowers,March,days,born,sunshine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starts in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starts to get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and some storms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baby animals are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to get longer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4088035" y="4023858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March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57728" y="4029794"/>
            <a:ext cx="1399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warmer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63185" y="4662189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sunshine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975526" y="4668125"/>
            <a:ext cx="1399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Flowers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19142" y="5292155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born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021316" y="5238253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由常识可知，春天是在三月份开始，故填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春天的时候，天气开始变得更暖和，故填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都是自然类的事物，此处也用自然类事物，故填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春天的时候，花开始生长，单词位于句首，首字母要大写，故填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很多动物宝宝在春天出生，故填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春天时，白天开始变得更长，故填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2079432"/>
            <a:ext cx="5832648" cy="52147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windy,red,September,fall,cooler,shorter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starts in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starts to get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wet and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turn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start to get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4966" y="2592541"/>
            <a:ext cx="1840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September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83638" y="2660090"/>
            <a:ext cx="1119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cooler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4966" y="3231560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255446" y="3303568"/>
            <a:ext cx="69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3942587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fall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17260" y="3942587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shorter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315</Words>
  <Application>Microsoft Office PowerPoint</Application>
  <PresentationFormat>自定义</PresentationFormat>
  <Paragraphs>47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2025-06-24T04:04:29Z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